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6"/>
  </p:notesMasterIdLst>
  <p:sldIdLst>
    <p:sldId id="5669" r:id="rId2"/>
    <p:sldId id="5670" r:id="rId3"/>
    <p:sldId id="5671" r:id="rId4"/>
    <p:sldId id="5672" r:id="rId5"/>
    <p:sldId id="5675" r:id="rId6"/>
    <p:sldId id="5676" r:id="rId7"/>
    <p:sldId id="5677" r:id="rId8"/>
    <p:sldId id="5678" r:id="rId9"/>
    <p:sldId id="5693" r:id="rId10"/>
    <p:sldId id="5694" r:id="rId11"/>
    <p:sldId id="5695" r:id="rId12"/>
    <p:sldId id="5696" r:id="rId13"/>
    <p:sldId id="5679" r:id="rId14"/>
    <p:sldId id="56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510" autoAdjust="0"/>
  </p:normalViewPr>
  <p:slideViewPr>
    <p:cSldViewPr snapToGrid="0">
      <p:cViewPr>
        <p:scale>
          <a:sx n="78" d="100"/>
          <a:sy n="78" d="100"/>
        </p:scale>
        <p:origin x="-3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52A47-7635-B21A-3069-B914145C1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61C9BE-1A25-C4A2-CA1D-77C8603DE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0C48B4-3BD1-F237-D7EF-25686437B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786CE-BF1B-4121-B443-203EEA7E1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3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51AE6-84F6-BE5C-B3B2-0BDEE25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030D14-FF96-D773-AB0D-F6F0E4E9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24AE8A-E357-C061-2737-22E59563B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6033C8-3A8B-43A0-ACFD-2F033EC0F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3815B1-0617-80D5-639B-9FD8A223A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35913" y="178594"/>
            <a:ext cx="1839119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1B204E-6B35-68E0-AAB5-E20D8044C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16969" y="178594"/>
            <a:ext cx="5442744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16ACE4-5928-61A1-EE96-F0498BAC5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24C24E-A3DC-45A2-A690-A11BDA2D9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5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D179A-3C03-3A41-C2CD-5A445897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6DB9A-7C5F-B2A9-A4CC-B1DC7600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486FED-C790-510D-AE63-7F87696FD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74348E-D5BB-491A-9A2B-059B9EC27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9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F7379-F9D0-779B-3118-FD2A25CB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85727-3C1E-AA5B-44B1-AE25D3992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529F36-E3B6-8138-4337-6A6423411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08DE34-0CDE-4C6A-8498-7EC0A1FC4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CE5C7-B84E-4418-CC82-0295FF61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0EEE6-88EB-13C2-502F-B0D5DFE34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6969" y="1946275"/>
            <a:ext cx="3640931" cy="4018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3F84C8-D0B1-49B0-1449-15CEEB7B0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946275"/>
            <a:ext cx="3640932" cy="4018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F84E8E-5392-97E3-E61C-4219CD03C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B49874-BDD9-4E30-839A-681DF85AA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5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C0AFE-C814-A62C-ADA2-8A8D84EC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35BDD9-4C19-5528-D9CE-137FC84C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491732-0264-6E4E-E0D9-D3FEBD483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9ED97-4EB5-5018-4062-4AD5AADDA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16F52C-0FC5-D3CE-086F-724B44B83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78C81B-CA3A-3871-0F7B-D2B640A11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854F21-A6D0-49BF-AEAA-9AEAE3180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3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A1AC5-F0CC-66B7-F850-BC8696D6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F738EB-6F4C-B634-3084-9F30E220A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300DB7-A382-44ED-85E2-701CAE5B0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1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0732C9-5EA1-001A-B89E-AE9051878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BF4E1-EB77-44D3-B53B-ACBD09510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1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2A234-1268-F388-3293-FE2CF3F3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F989B-C122-44DD-3E1A-D8D90220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0AE0F2-107E-6F0D-72BE-D86C83141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623D94-7C64-C8E6-14B1-62D590EF5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494B22-5186-40BF-AA2B-C5EFB1AA5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0BF3A-D92B-6C20-5748-A0CBD2E9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C0E3E6-4C20-0033-7ABD-41C130C31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AF82E5-8DC7-5504-2055-1619645E8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6D63F-78A7-7243-D492-D8DB51341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9D09B-A78A-4ADD-8184-39E99C160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0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116D7B31-2DCA-FE9B-8B70-A105F9A988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16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4D92820-90E4-E18A-8E13-82461B78A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16969" y="1946275"/>
            <a:ext cx="7358063" cy="40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01510E7-DDDA-8015-C1D2-9AB8E705CD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5976144" y="6509544"/>
            <a:ext cx="2301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E12710-5F2C-415A-BF06-8C144E53F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2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10369" rtl="0" fontAlgn="base" hangingPunct="0">
        <a:spcBef>
          <a:spcPct val="0"/>
        </a:spcBef>
        <a:spcAft>
          <a:spcPct val="0"/>
        </a:spcAft>
        <a:defRPr sz="5900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2286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4572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6858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9144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5532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7549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977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21999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422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FE271407-681C-804C-CD70-EE3E5A14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4413DBCB-A35A-9B2A-5856-D53C6DE3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997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C4EFE566-A0D2-CAA2-B8B9-C7EA37E5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5513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D99E590E-C4D1-D839-9819-1AED2A40C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696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C4EFE566-A0D2-CAA2-B8B9-C7EA37E5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178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D99E590E-C4D1-D839-9819-1AED2A40C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xmlns="" id="{CF36F95C-2C7B-8388-10B4-A347E4491542}"/>
              </a:ext>
            </a:extLst>
          </p:cNvPr>
          <p:cNvSpPr/>
          <p:nvPr/>
        </p:nvSpPr>
        <p:spPr>
          <a:xfrm>
            <a:off x="11543071" y="6381135"/>
            <a:ext cx="481781" cy="36379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2974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4413DBCB-A35A-9B2A-5856-D53C6DE3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C4EFE566-A0D2-CAA2-B8B9-C7EA37E5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D99E590E-C4D1-D839-9819-1AED2A40C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FE271407-681C-804C-CD70-EE3E5A14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9858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4413DBCB-A35A-9B2A-5856-D53C6DE3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195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C4EFE566-A0D2-CAA2-B8B9-C7EA37E5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7790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D99E590E-C4D1-D839-9819-1AED2A40C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2859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FE271407-681C-804C-CD70-EE3E5A14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1755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352</cp:revision>
  <dcterms:created xsi:type="dcterms:W3CDTF">2018-06-05T19:05:47Z</dcterms:created>
  <dcterms:modified xsi:type="dcterms:W3CDTF">2024-09-01T02:19:30Z</dcterms:modified>
</cp:coreProperties>
</file>